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91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655E-B5B1-4B87-AA18-D741646F6020}" type="datetimeFigureOut">
              <a:rPr lang="en-US" smtClean="0"/>
              <a:t>4/22/13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8849D-D367-4FB0-A516-5F2D5699F96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655E-B5B1-4B87-AA18-D741646F6020}" type="datetimeFigureOut">
              <a:rPr lang="en-US" smtClean="0"/>
              <a:t>4/22/13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8849D-D367-4FB0-A516-5F2D5699F9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655E-B5B1-4B87-AA18-D741646F6020}" type="datetimeFigureOut">
              <a:rPr lang="en-US" smtClean="0"/>
              <a:t>4/22/13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8849D-D367-4FB0-A516-5F2D5699F9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655E-B5B1-4B87-AA18-D741646F6020}" type="datetimeFigureOut">
              <a:rPr lang="en-US" smtClean="0"/>
              <a:t>4/22/13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8849D-D367-4FB0-A516-5F2D5699F9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655E-B5B1-4B87-AA18-D741646F6020}" type="datetimeFigureOut">
              <a:rPr lang="en-US" smtClean="0"/>
              <a:t>4/22/13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8849D-D367-4FB0-A516-5F2D5699F96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655E-B5B1-4B87-AA18-D741646F6020}" type="datetimeFigureOut">
              <a:rPr lang="en-US" smtClean="0"/>
              <a:t>4/22/13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8849D-D367-4FB0-A516-5F2D5699F9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655E-B5B1-4B87-AA18-D741646F6020}" type="datetimeFigureOut">
              <a:rPr lang="en-US" smtClean="0"/>
              <a:t>4/22/13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8849D-D367-4FB0-A516-5F2D5699F96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655E-B5B1-4B87-AA18-D741646F6020}" type="datetimeFigureOut">
              <a:rPr lang="en-US" smtClean="0"/>
              <a:t>4/22/13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8849D-D367-4FB0-A516-5F2D5699F9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655E-B5B1-4B87-AA18-D741646F6020}" type="datetimeFigureOut">
              <a:rPr lang="en-US" smtClean="0"/>
              <a:t>4/22/13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8849D-D367-4FB0-A516-5F2D5699F9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655E-B5B1-4B87-AA18-D741646F6020}" type="datetimeFigureOut">
              <a:rPr lang="en-US" smtClean="0"/>
              <a:t>4/22/13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8849D-D367-4FB0-A516-5F2D5699F96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655E-B5B1-4B87-AA18-D741646F6020}" type="datetimeFigureOut">
              <a:rPr lang="en-US" smtClean="0"/>
              <a:t>4/22/13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8849D-D367-4FB0-A516-5F2D5699F9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DA6655E-B5B1-4B87-AA18-D741646F6020}" type="datetimeFigureOut">
              <a:rPr lang="en-US" smtClean="0"/>
              <a:t>4/22/13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A58849D-D367-4FB0-A516-5F2D5699F96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743200"/>
            <a:ext cx="4978400" cy="3733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04800"/>
            <a:ext cx="7848600" cy="1927225"/>
          </a:xfrm>
        </p:spPr>
        <p:txBody>
          <a:bodyPr/>
          <a:lstStyle/>
          <a:p>
            <a:r>
              <a:rPr lang="en-US" sz="4400" dirty="0" err="1" smtClean="0"/>
              <a:t>Jc</a:t>
            </a:r>
            <a:r>
              <a:rPr lang="en-US" sz="4400" dirty="0" smtClean="0"/>
              <a:t> hillel </a:t>
            </a:r>
            <a:r>
              <a:rPr lang="en-US" sz="4400" dirty="0" err="1" smtClean="0"/>
              <a:t>asb</a:t>
            </a:r>
            <a:r>
              <a:rPr lang="en-US" sz="4400" dirty="0" smtClean="0"/>
              <a:t>: glimpses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6400800" cy="1752600"/>
          </a:xfrm>
        </p:spPr>
        <p:txBody>
          <a:bodyPr/>
          <a:lstStyle/>
          <a:p>
            <a:r>
              <a:rPr lang="en-US" dirty="0" smtClean="0"/>
              <a:t>Dominican Republic Service Trip with</a:t>
            </a:r>
          </a:p>
          <a:p>
            <a:r>
              <a:rPr lang="en-US" dirty="0" smtClean="0"/>
              <a:t>Centro Cultural El </a:t>
            </a:r>
            <a:r>
              <a:rPr lang="en-US" dirty="0" err="1" smtClean="0"/>
              <a:t>Guanin</a:t>
            </a:r>
            <a:r>
              <a:rPr lang="en-US" dirty="0" smtClean="0"/>
              <a:t>, La </a:t>
            </a:r>
            <a:r>
              <a:rPr lang="en-US" dirty="0" err="1" smtClean="0"/>
              <a:t>Piedra</a:t>
            </a:r>
            <a:endParaRPr lang="en-US" dirty="0" smtClean="0"/>
          </a:p>
          <a:p>
            <a:r>
              <a:rPr lang="en-US" dirty="0" smtClean="0"/>
              <a:t>March 9-16,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47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ominican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8305800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63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ominican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14350"/>
            <a:ext cx="845820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454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Dominican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9" r="16879"/>
          <a:stretch>
            <a:fillRect/>
          </a:stretch>
        </p:blipFill>
        <p:spPr>
          <a:xfrm>
            <a:off x="1447800" y="533400"/>
            <a:ext cx="6172200" cy="6202603"/>
          </a:xfrm>
        </p:spPr>
      </p:pic>
    </p:spTree>
    <p:extLst>
      <p:ext uri="{BB962C8B-B14F-4D97-AF65-F5344CB8AC3E}">
        <p14:creationId xmlns:p14="http://schemas.microsoft.com/office/powerpoint/2010/main" val="3539971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Constructing a new home for a Haitian refugee family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95400"/>
            <a:ext cx="4038600" cy="268819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342924"/>
            <a:ext cx="3542406" cy="23579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676400"/>
            <a:ext cx="3409950" cy="25574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76541" y="557426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Before: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409336" y="4050268"/>
            <a:ext cx="896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^ After!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550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and entertaining kids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71600"/>
            <a:ext cx="3657600" cy="27432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524000"/>
            <a:ext cx="2743200" cy="20574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91000"/>
            <a:ext cx="3657600" cy="2438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57600"/>
            <a:ext cx="4235718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846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inventory &amp; training help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007967"/>
            <a:ext cx="5105400" cy="382905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3352800" cy="2235200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447800"/>
            <a:ext cx="2457450" cy="3686175"/>
          </a:xfrm>
        </p:spPr>
      </p:pic>
    </p:spTree>
    <p:extLst>
      <p:ext uri="{BB962C8B-B14F-4D97-AF65-F5344CB8AC3E}">
        <p14:creationId xmlns:p14="http://schemas.microsoft.com/office/powerpoint/2010/main" val="827171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events and celebrations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676400"/>
            <a:ext cx="3931920" cy="639762"/>
          </a:xfrm>
        </p:spPr>
        <p:txBody>
          <a:bodyPr/>
          <a:lstStyle/>
          <a:p>
            <a:r>
              <a:rPr lang="en-US" dirty="0" smtClean="0"/>
              <a:t>Baseball, top DR sport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9800"/>
            <a:ext cx="3505200" cy="233314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24000"/>
            <a:ext cx="393192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Dominican dancing lessons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838700"/>
            <a:ext cx="2692400" cy="2019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976687"/>
            <a:ext cx="1924050" cy="2565400"/>
          </a:xfrm>
          <a:prstGeom prst="rect">
            <a:avLst/>
          </a:prstGeom>
        </p:spPr>
      </p:pic>
      <p:pic>
        <p:nvPicPr>
          <p:cNvPr id="6" name="Picture 5" descr="Dominican danc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62200"/>
            <a:ext cx="1905000" cy="286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27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MORE!!! </a:t>
            </a:r>
            <a:endParaRPr lang="en-US" dirty="0"/>
          </a:p>
        </p:txBody>
      </p:sp>
      <p:pic>
        <p:nvPicPr>
          <p:cNvPr id="7" name="Picture 6" descr="Dominic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0"/>
            <a:ext cx="7772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796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ominican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7924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10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ominican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0"/>
            <a:ext cx="85725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29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ominican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33400"/>
            <a:ext cx="8915400" cy="593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20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54</TotalTime>
  <Words>62</Words>
  <Application>Microsoft Macintosh PowerPoint</Application>
  <PresentationFormat>On-screen Show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Clarity</vt:lpstr>
      <vt:lpstr>Jc hillel asb: glimpses</vt:lpstr>
      <vt:lpstr>Constructing a new home for a Haitian refugee family</vt:lpstr>
      <vt:lpstr>Teaching and entertaining kids</vt:lpstr>
      <vt:lpstr>Medical inventory &amp; training help</vt:lpstr>
      <vt:lpstr>Cultural events and celebrations</vt:lpstr>
      <vt:lpstr>MORE!!!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Jc hillel asb: glimpses</dc:title>
  <dc:creator>Gilman, Anne (GILMAN)</dc:creator>
  <cp:lastModifiedBy>Eagle Net</cp:lastModifiedBy>
  <cp:revision>7</cp:revision>
  <dcterms:created xsi:type="dcterms:W3CDTF">2013-04-17T15:02:30Z</dcterms:created>
  <dcterms:modified xsi:type="dcterms:W3CDTF">2013-04-23T02:04:46Z</dcterms:modified>
</cp:coreProperties>
</file>